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62" r:id="rId4"/>
    <p:sldId id="257" r:id="rId5"/>
    <p:sldId id="260" r:id="rId6"/>
    <p:sldId id="264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74FB9A-E64B-4249-9ECF-710682AAFECB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Интернет-сервис «Уведомления СМИ»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http://www.cikrf.ru/services/lksmi</a:t>
            </a:r>
            <a:endParaRPr lang="ru-RU" dirty="0"/>
          </a:p>
        </p:txBody>
      </p:sp>
      <p:pic>
        <p:nvPicPr>
          <p:cNvPr id="11266" name="Picture 2" descr="http://cikrf.ru/assets/img/slider/sli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35646"/>
            <a:ext cx="9144000" cy="977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3478"/>
            <a:ext cx="8892480" cy="483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107504" y="123478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Сервис «Уведомления СМИ» </a:t>
            </a:r>
            <a:r>
              <a:rPr lang="ru-RU" sz="2800" dirty="0" smtClean="0"/>
              <a:t>позволит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15566"/>
            <a:ext cx="8229600" cy="3888432"/>
          </a:xfrm>
        </p:spPr>
        <p:txBody>
          <a:bodyPr>
            <a:normAutofit fontScale="62500" lnSpcReduction="20000"/>
          </a:bodyPr>
          <a:lstStyle/>
          <a:p>
            <a:pPr marL="87313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организациям средств массовой информации (государственным и негосударственным организациям телерадиовещания, периодическим печатным изданиям и сетевым изданиям), </a:t>
            </a:r>
          </a:p>
          <a:p>
            <a:pPr marL="87313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полиграфическим организациям, </a:t>
            </a:r>
          </a:p>
          <a:p>
            <a:pPr marL="87313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индивидуальным предпринимателям </a:t>
            </a:r>
          </a:p>
          <a:p>
            <a:pPr marL="87313" indent="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87313" indent="0" algn="just">
              <a:spcBef>
                <a:spcPts val="0"/>
              </a:spcBef>
              <a:buNone/>
            </a:pPr>
            <a:r>
              <a:rPr lang="ru-RU" sz="2800" b="1" dirty="0" smtClean="0"/>
              <a:t>заполнять</a:t>
            </a:r>
            <a:r>
              <a:rPr lang="ru-RU" sz="2800" dirty="0" smtClean="0"/>
              <a:t> на сайте избирательной комиссии субъекта Российской Федерации </a:t>
            </a:r>
            <a:r>
              <a:rPr lang="ru-RU" sz="2800" b="1" dirty="0" smtClean="0"/>
              <a:t>электронную форму уведомления </a:t>
            </a:r>
            <a:r>
              <a:rPr lang="ru-RU" sz="2800" dirty="0" smtClean="0"/>
              <a:t>о готовности предоставлять услуги по предоставлению эфирного времени, печатной площади, изготовлению печатных агитационных материалов, размещению агитационных материалов в сетевом издании и  </a:t>
            </a:r>
            <a:r>
              <a:rPr lang="ru-RU" sz="2800" b="1" dirty="0" smtClean="0"/>
              <a:t>распечатывать</a:t>
            </a:r>
            <a:r>
              <a:rPr lang="ru-RU" sz="2800" dirty="0" smtClean="0"/>
              <a:t> заполненную форму с возможностью </a:t>
            </a:r>
            <a:r>
              <a:rPr lang="ru-RU" sz="2800" b="1" dirty="0" smtClean="0"/>
              <a:t>отправки</a:t>
            </a:r>
            <a:r>
              <a:rPr lang="ru-RU" sz="2800" dirty="0" smtClean="0"/>
              <a:t> введенной информации </a:t>
            </a:r>
            <a:r>
              <a:rPr lang="ru-RU" sz="2800" b="1" dirty="0" smtClean="0"/>
              <a:t>на ящик электронной почты </a:t>
            </a:r>
            <a:r>
              <a:rPr lang="ru-RU" sz="2800" dirty="0" smtClean="0"/>
              <a:t>соответствующей </a:t>
            </a:r>
            <a:r>
              <a:rPr lang="ru-RU" sz="2800" b="1" dirty="0" smtClean="0"/>
              <a:t>избирательной комиссии</a:t>
            </a:r>
            <a:r>
              <a:rPr lang="ru-RU" sz="2800" dirty="0" smtClean="0"/>
              <a:t>.</a:t>
            </a:r>
          </a:p>
          <a:p>
            <a:pPr marL="87313" indent="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87313" indent="0" algn="just">
              <a:spcBef>
                <a:spcPts val="0"/>
              </a:spcBef>
              <a:buNone/>
            </a:pPr>
            <a:r>
              <a:rPr lang="ru-RU" sz="2800" dirty="0" smtClean="0"/>
              <a:t>Данный сервис призван </a:t>
            </a:r>
            <a:r>
              <a:rPr lang="ru-RU" sz="2800" u="sng" dirty="0" smtClean="0"/>
              <a:t>оптимизировать</a:t>
            </a:r>
            <a:r>
              <a:rPr lang="ru-RU" sz="2800" dirty="0" smtClean="0"/>
              <a:t> процедуру подачи уведомлений в избирательную комиссию.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03598"/>
            <a:ext cx="857972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1008112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Ссылку на интернет-сервис «Уведомления СМИ» целесообразно размещать в подразделе «Информационное обеспечение выборов» под баннером соответствующей избирательной кампании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3768" y="3723878"/>
            <a:ext cx="1296144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11760" y="2211710"/>
            <a:ext cx="18002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15566"/>
            <a:ext cx="8280920" cy="394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3478"/>
            <a:ext cx="8229600" cy="792088"/>
          </a:xfrm>
        </p:spPr>
        <p:txBody>
          <a:bodyPr>
            <a:noAutofit/>
          </a:bodyPr>
          <a:lstStyle/>
          <a:p>
            <a:r>
              <a:rPr lang="ru-RU" sz="1800" dirty="0" smtClean="0"/>
              <a:t>Или же ссылку на указанный сервис можно разместить на главной странице сайта избирательной комиссии. В любом случае данная ссылка должна быть </a:t>
            </a:r>
            <a:r>
              <a:rPr lang="ru-RU" sz="1800" b="1" dirty="0" smtClean="0"/>
              <a:t>хорошо видна </a:t>
            </a:r>
            <a:r>
              <a:rPr lang="ru-RU" sz="1800" dirty="0" smtClean="0"/>
              <a:t>и доступна пользователям.</a:t>
            </a:r>
            <a:endParaRPr lang="ru-RU" sz="1800" dirty="0"/>
          </a:p>
        </p:txBody>
      </p:sp>
      <p:sp>
        <p:nvSpPr>
          <p:cNvPr id="5" name="Овал 4"/>
          <p:cNvSpPr/>
          <p:nvPr/>
        </p:nvSpPr>
        <p:spPr>
          <a:xfrm>
            <a:off x="2699792" y="2211710"/>
            <a:ext cx="1224136" cy="270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699792" y="2139702"/>
            <a:ext cx="32403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&amp;Kcy;&amp;acy;&amp;rcy;&amp;tcy;&amp;icy;&amp;ncy;&amp;kcy;&amp;icy; &amp;pcy;&amp;ocy; &amp;zcy;&amp;acy;&amp;pcy;&amp;rcy;&amp;ocy;&amp;scy;&amp;ucy; &amp;scy;&amp;mcy;&amp;icy; &amp;icy;&amp;ncy;&amp;tcy;&amp;iecy;&amp;rcy;&amp;ncy;&amp;iecy;&amp;t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83518"/>
            <a:ext cx="2317948" cy="112034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231646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Дальнейшая доработка </a:t>
            </a:r>
            <a:r>
              <a:rPr lang="ru-RU" sz="3200" dirty="0" err="1" smtClean="0"/>
              <a:t>интернет-сервиса</a:t>
            </a:r>
            <a:r>
              <a:rPr lang="ru-RU" sz="3200" dirty="0" smtClean="0"/>
              <a:t> «Уведомления СМИ» обеспечит возможность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45637"/>
            <a:ext cx="8229600" cy="3048986"/>
          </a:xfrm>
        </p:spPr>
        <p:txBody>
          <a:bodyPr>
            <a:normAutofit/>
          </a:bodyPr>
          <a:lstStyle/>
          <a:p>
            <a:pPr marL="358775" indent="0" algn="just"/>
            <a:r>
              <a:rPr lang="ru-RU" dirty="0" smtClean="0"/>
              <a:t> интеграции включенных в уведомления сведений в задачу «Агитация» ГАС «Выборы» в автоматическом режиме,</a:t>
            </a:r>
          </a:p>
          <a:p>
            <a:pPr marL="358775" indent="0" algn="just"/>
            <a:r>
              <a:rPr lang="ru-RU" dirty="0" smtClean="0"/>
              <a:t> что позволит </a:t>
            </a:r>
            <a:r>
              <a:rPr lang="ru-RU" b="1" dirty="0" smtClean="0"/>
              <a:t>систематизировать</a:t>
            </a:r>
            <a:r>
              <a:rPr lang="ru-RU" dirty="0" smtClean="0"/>
              <a:t> весь объем информации, </a:t>
            </a:r>
            <a:r>
              <a:rPr lang="ru-RU" b="1" dirty="0" smtClean="0"/>
              <a:t>облегчить работу </a:t>
            </a:r>
            <a:r>
              <a:rPr lang="ru-RU" dirty="0" smtClean="0"/>
              <a:t>с уведомлениями и </a:t>
            </a:r>
            <a:r>
              <a:rPr lang="ru-RU" b="1" dirty="0" smtClean="0"/>
              <a:t>снизить нагрузку </a:t>
            </a:r>
            <a:r>
              <a:rPr lang="ru-RU" dirty="0" smtClean="0"/>
              <a:t>на работников избирательной комиссии по данному направлению деятельности.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504</TotalTime>
  <Words>200</Words>
  <Application>Microsoft Office PowerPoint</Application>
  <PresentationFormat>Экран (16:9)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Интернет-сервис «Уведомления СМИ»</vt:lpstr>
      <vt:lpstr>Презентация PowerPoint</vt:lpstr>
      <vt:lpstr>Сервис «Уведомления СМИ» позволит</vt:lpstr>
      <vt:lpstr>Ссылку на интернет-сервис «Уведомления СМИ» целесообразно размещать в подразделе «Информационное обеспечение выборов» под баннером соответствующей избирательной кампании</vt:lpstr>
      <vt:lpstr>Или же ссылку на указанный сервис можно разместить на главной странице сайта избирательной комиссии. В любом случае данная ссылка должна быть хорошо видна и доступна пользователям.</vt:lpstr>
      <vt:lpstr>Дальнейшая доработка интернет-сервиса «Уведомления СМИ» обеспечит возможность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скриншота</dc:title>
  <dc:creator>Tsvetkova M</dc:creator>
  <cp:lastModifiedBy>Admin</cp:lastModifiedBy>
  <cp:revision>38</cp:revision>
  <dcterms:created xsi:type="dcterms:W3CDTF">2017-04-07T07:57:48Z</dcterms:created>
  <dcterms:modified xsi:type="dcterms:W3CDTF">2017-11-02T06:18:51Z</dcterms:modified>
</cp:coreProperties>
</file>